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pt-PT" smtClean="0"/>
              <a:t>10/30/2013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Click to edit Master title style</a:t>
            </a:r>
            <a:endParaRPr lang="pt-P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Click to edit Master subtitle style</a:t>
            </a:r>
            <a:endParaRPr lang="pt-P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PT" smtClean="0"/>
              <a:t>30.10.2013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pt-P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PT" smtClean="0"/>
              <a:t>30.10.2013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pt-P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PT" smtClean="0"/>
              <a:t>30.10.2013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PT" smtClean="0"/>
              <a:t>30.10.2013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Click to edit Master title style</a:t>
            </a:r>
            <a:endParaRPr lang="pt-P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PT" smtClean="0"/>
              <a:t>30.10.2013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PT" smtClean="0"/>
              <a:t>30.10.2013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 lang="pt-P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PT" smtClean="0"/>
              <a:t>30.10.2013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pt-P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PT" smtClean="0"/>
              <a:t>30.10.2013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PT" smtClean="0"/>
              <a:t>30.10.2013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Click to edit Master title style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PT" smtClean="0"/>
              <a:t>30.10.2013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Click to edit Master title style</a:t>
            </a:r>
            <a:endParaRPr lang="pt-PT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Click icon to add picture</a:t>
            </a:r>
            <a:endParaRPr lang="pt-P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PT" smtClean="0"/>
              <a:t>30.10.2013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Click to edit Master title style</a:t>
            </a:r>
            <a:endParaRPr lang="pt-P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pt-PT" smtClean="0"/>
              <a:t>30.10.2013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  <dcterms:created xsi:type="dcterms:W3CDTF">2012-12-03T06:56:55Z</dcterms:created>
  <dcterms:modified xsi:type="dcterms:W3CDTF">2013-10-30T14:12:17Z</dcterms:modified>
</cp:coreProperties>
</file>